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9" r:id="rId4"/>
    <p:sldId id="260" r:id="rId5"/>
    <p:sldId id="261" r:id="rId6"/>
    <p:sldId id="265" r:id="rId7"/>
    <p:sldId id="262" r:id="rId8"/>
    <p:sldId id="263" r:id="rId9"/>
    <p:sldId id="264" r:id="rId10"/>
    <p:sldId id="266" r:id="rId11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85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10897-C72C-4039-B4C1-1557E540DA17}" type="datetimeFigureOut">
              <a:rPr lang="de-DE" smtClean="0"/>
              <a:t>16.01.2014</a:t>
            </a:fld>
            <a:endParaRPr lang="de-DE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D59659-91E3-42F4-8F57-8E46FC193BF6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de-DE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10897-C72C-4039-B4C1-1557E540DA17}" type="datetimeFigureOut">
              <a:rPr lang="de-DE" smtClean="0"/>
              <a:t>16.01.2014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59659-91E3-42F4-8F57-8E46FC193BF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10897-C72C-4039-B4C1-1557E540DA17}" type="datetimeFigureOut">
              <a:rPr lang="de-DE" smtClean="0"/>
              <a:t>16.01.2014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59659-91E3-42F4-8F57-8E46FC193BF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10897-C72C-4039-B4C1-1557E540DA17}" type="datetimeFigureOut">
              <a:rPr lang="de-DE" smtClean="0"/>
              <a:t>16.01.2014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59659-91E3-42F4-8F57-8E46FC193BF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10897-C72C-4039-B4C1-1557E540DA17}" type="datetimeFigureOut">
              <a:rPr lang="de-DE" smtClean="0"/>
              <a:t>16.01.2014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59659-91E3-42F4-8F57-8E46FC193BF6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10897-C72C-4039-B4C1-1557E540DA17}" type="datetimeFigureOut">
              <a:rPr lang="de-DE" smtClean="0"/>
              <a:t>16.01.2014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59659-91E3-42F4-8F57-8E46FC193BF6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10897-C72C-4039-B4C1-1557E540DA17}" type="datetimeFigureOut">
              <a:rPr lang="de-DE" smtClean="0"/>
              <a:t>16.01.2014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59659-91E3-42F4-8F57-8E46FC193BF6}" type="slidenum">
              <a:rPr lang="de-DE" smtClean="0"/>
              <a:t>‹Nr.›</a:t>
            </a:fld>
            <a:endParaRPr lang="de-DE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10897-C72C-4039-B4C1-1557E540DA17}" type="datetimeFigureOut">
              <a:rPr lang="de-DE" smtClean="0"/>
              <a:t>16.01.2014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59659-91E3-42F4-8F57-8E46FC193BF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10897-C72C-4039-B4C1-1557E540DA17}" type="datetimeFigureOut">
              <a:rPr lang="de-DE" smtClean="0"/>
              <a:t>16.01.2014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59659-91E3-42F4-8F57-8E46FC193BF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10897-C72C-4039-B4C1-1557E540DA17}" type="datetimeFigureOut">
              <a:rPr lang="de-DE" smtClean="0"/>
              <a:t>16.01.2014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59659-91E3-42F4-8F57-8E46FC193BF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10897-C72C-4039-B4C1-1557E540DA17}" type="datetimeFigureOut">
              <a:rPr lang="de-DE" smtClean="0"/>
              <a:t>16.01.2014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59659-91E3-42F4-8F57-8E46FC193BF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36810897-C72C-4039-B4C1-1557E540DA17}" type="datetimeFigureOut">
              <a:rPr lang="de-DE" smtClean="0"/>
              <a:t>16.01.2014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58D59659-91E3-42F4-8F57-8E46FC193BF6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fade/>
  </p:transition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smtClean="0"/>
              <a:t>E-</a:t>
            </a:r>
            <a:r>
              <a:rPr lang="de-DE" dirty="0"/>
              <a:t>J</a:t>
            </a:r>
            <a:r>
              <a:rPr lang="de-DE" dirty="0" smtClean="0"/>
              <a:t>ustice</a:t>
            </a:r>
            <a:br>
              <a:rPr lang="de-DE" dirty="0" smtClean="0"/>
            </a:br>
            <a:r>
              <a:rPr lang="de-DE" dirty="0"/>
              <a:t/>
            </a:r>
            <a:br>
              <a:rPr lang="de-DE" dirty="0"/>
            </a:b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475656" y="3068960"/>
            <a:ext cx="6400800" cy="1219200"/>
          </a:xfrm>
        </p:spPr>
        <p:txBody>
          <a:bodyPr/>
          <a:lstStyle/>
          <a:p>
            <a:r>
              <a:rPr lang="de-DE" b="1" dirty="0" smtClean="0">
                <a:solidFill>
                  <a:schemeClr val="tx1"/>
                </a:solidFill>
              </a:rPr>
              <a:t>Projektgruppe C – Mobile Ansicht</a:t>
            </a:r>
            <a:endParaRPr lang="de-DE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958517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683568" y="476672"/>
            <a:ext cx="7776864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800" b="1" dirty="0" smtClean="0"/>
              <a:t>Vielen Dank für Eure Aufmerksamkeit !!!</a:t>
            </a:r>
          </a:p>
          <a:p>
            <a:pPr algn="ctr"/>
            <a:endParaRPr lang="de-DE" sz="4800" b="1" dirty="0"/>
          </a:p>
          <a:p>
            <a:pPr algn="ctr"/>
            <a:endParaRPr lang="de-DE" sz="4800" b="1" dirty="0" smtClean="0"/>
          </a:p>
          <a:p>
            <a:pPr algn="ctr"/>
            <a:r>
              <a:rPr lang="de-DE" sz="4800" b="1" dirty="0" smtClean="0"/>
              <a:t>Anne-Katrin Schmidt</a:t>
            </a:r>
          </a:p>
          <a:p>
            <a:pPr algn="ctr"/>
            <a:r>
              <a:rPr lang="de-DE" sz="4800" b="1" dirty="0" smtClean="0"/>
              <a:t>Susanne Nickels</a:t>
            </a:r>
          </a:p>
          <a:p>
            <a:pPr algn="ctr"/>
            <a:r>
              <a:rPr lang="de-DE" sz="4800" b="1" dirty="0"/>
              <a:t>Svenja Altmeyer</a:t>
            </a:r>
          </a:p>
          <a:p>
            <a:pPr algn="ctr"/>
            <a:endParaRPr lang="de-DE" sz="4800" b="1" dirty="0"/>
          </a:p>
        </p:txBody>
      </p:sp>
    </p:spTree>
    <p:extLst>
      <p:ext uri="{BB962C8B-B14F-4D97-AF65-F5344CB8AC3E}">
        <p14:creationId xmlns:p14="http://schemas.microsoft.com/office/powerpoint/2010/main" val="243854842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979512"/>
          </a:xfrm>
        </p:spPr>
        <p:txBody>
          <a:bodyPr/>
          <a:lstStyle/>
          <a:p>
            <a:r>
              <a:rPr lang="de-DE" dirty="0" smtClean="0"/>
              <a:t/>
            </a:r>
            <a:br>
              <a:rPr lang="de-DE" dirty="0" smtClean="0"/>
            </a:br>
            <a:r>
              <a:rPr lang="de-DE" dirty="0"/>
              <a:t/>
            </a:r>
            <a:br>
              <a:rPr lang="de-DE" dirty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Was war unsere Aufgabe?</a:t>
            </a:r>
            <a:endParaRPr lang="de-DE" dirty="0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628800"/>
            <a:ext cx="2545854" cy="4525963"/>
          </a:xfrm>
        </p:spPr>
      </p:pic>
      <p:sp>
        <p:nvSpPr>
          <p:cNvPr id="5" name="Textfeld 4"/>
          <p:cNvSpPr txBox="1"/>
          <p:nvPr/>
        </p:nvSpPr>
        <p:spPr>
          <a:xfrm>
            <a:off x="3779912" y="1628800"/>
            <a:ext cx="5112568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2000" b="1" dirty="0" smtClean="0"/>
          </a:p>
          <a:p>
            <a:endParaRPr lang="de-DE" sz="2000" b="1" dirty="0"/>
          </a:p>
          <a:p>
            <a:r>
              <a:rPr lang="de-DE" sz="2000" b="1" dirty="0" smtClean="0"/>
              <a:t>Entwurf einer mobilen Ansicht dieses Internetauftritts, die</a:t>
            </a:r>
          </a:p>
          <a:p>
            <a:endParaRPr lang="de-DE" sz="2000" b="1" dirty="0" smtClean="0"/>
          </a:p>
          <a:p>
            <a:r>
              <a:rPr lang="de-DE" sz="2000" b="1" dirty="0" smtClean="0">
                <a:latin typeface="Times New Roman"/>
                <a:cs typeface="Times New Roman"/>
              </a:rPr>
              <a:t>•  übersichtlicher</a:t>
            </a:r>
          </a:p>
          <a:p>
            <a:endParaRPr lang="de-DE" sz="2000" b="1" dirty="0">
              <a:latin typeface="Times New Roman"/>
              <a:cs typeface="Times New Roman"/>
            </a:endParaRPr>
          </a:p>
          <a:p>
            <a:r>
              <a:rPr lang="de-DE" sz="2000" b="1" dirty="0" smtClean="0">
                <a:latin typeface="Times New Roman"/>
                <a:cs typeface="Times New Roman"/>
              </a:rPr>
              <a:t>•  attraktiver und</a:t>
            </a:r>
          </a:p>
          <a:p>
            <a:endParaRPr lang="de-DE" sz="2000" b="1" dirty="0">
              <a:latin typeface="Times New Roman"/>
              <a:cs typeface="Times New Roman"/>
            </a:endParaRPr>
          </a:p>
          <a:p>
            <a:r>
              <a:rPr lang="de-DE" sz="2000" b="1" dirty="0" smtClean="0">
                <a:latin typeface="Times New Roman"/>
                <a:cs typeface="Times New Roman"/>
              </a:rPr>
              <a:t>•  kompakter</a:t>
            </a:r>
          </a:p>
          <a:p>
            <a:endParaRPr lang="de-DE" sz="2000" b="1" dirty="0">
              <a:latin typeface="Times New Roman"/>
              <a:cs typeface="Times New Roman"/>
            </a:endParaRPr>
          </a:p>
          <a:p>
            <a:r>
              <a:rPr lang="de-DE" sz="2000" b="1" dirty="0">
                <a:latin typeface="Times New Roman"/>
                <a:cs typeface="Times New Roman"/>
              </a:rPr>
              <a:t>i</a:t>
            </a:r>
            <a:r>
              <a:rPr lang="de-DE" sz="2000" b="1" dirty="0" smtClean="0">
                <a:latin typeface="Times New Roman"/>
                <a:cs typeface="Times New Roman"/>
              </a:rPr>
              <a:t>st.</a:t>
            </a:r>
          </a:p>
          <a:p>
            <a:endParaRPr lang="de-DE" sz="2000" b="1" dirty="0" smtClean="0">
              <a:latin typeface="Times New Roman"/>
              <a:cs typeface="Times New Roman"/>
            </a:endParaRPr>
          </a:p>
          <a:p>
            <a:endParaRPr lang="de-DE" sz="2000" b="1" dirty="0" smtClean="0">
              <a:latin typeface="Times New Roman"/>
              <a:cs typeface="Times New Roman"/>
            </a:endParaRPr>
          </a:p>
          <a:p>
            <a:endParaRPr lang="de-DE" sz="2000" b="1" dirty="0"/>
          </a:p>
          <a:p>
            <a:endParaRPr lang="de-DE" dirty="0" smtClean="0"/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2302653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323528" y="332656"/>
            <a:ext cx="84969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 smtClean="0"/>
              <a:t>Frage nach Mobiler Ansicht :</a:t>
            </a:r>
            <a:endParaRPr lang="de-DE" sz="2400" b="1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3187" y="1196752"/>
            <a:ext cx="3224957" cy="547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74612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251520" y="260648"/>
            <a:ext cx="8496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smtClean="0"/>
              <a:t>Mobile Ansicht im Vergleich </a:t>
            </a:r>
            <a:r>
              <a:rPr lang="de-DE" sz="2400" b="1" dirty="0" smtClean="0"/>
              <a:t>:</a:t>
            </a:r>
            <a:endParaRPr lang="de-DE" sz="2400" b="1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818128"/>
            <a:ext cx="3293046" cy="5854304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783780"/>
            <a:ext cx="3312367" cy="5888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76001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323528" y="260648"/>
            <a:ext cx="8352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 smtClean="0"/>
              <a:t>Mobile Startseite im Detail: </a:t>
            </a:r>
            <a:endParaRPr lang="de-DE" sz="2400" b="1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711451"/>
            <a:ext cx="3368973" cy="5989285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3923928" y="1187460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     Fixierte Kopfzeile</a:t>
            </a:r>
            <a:endParaRPr lang="de-DE" dirty="0"/>
          </a:p>
        </p:txBody>
      </p:sp>
      <p:sp>
        <p:nvSpPr>
          <p:cNvPr id="8" name="Pfeil nach links 7"/>
          <p:cNvSpPr/>
          <p:nvPr/>
        </p:nvSpPr>
        <p:spPr>
          <a:xfrm>
            <a:off x="3692501" y="1268760"/>
            <a:ext cx="231427" cy="288032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extfeld 8"/>
          <p:cNvSpPr txBox="1"/>
          <p:nvPr/>
        </p:nvSpPr>
        <p:spPr>
          <a:xfrm>
            <a:off x="3923928" y="5708559"/>
            <a:ext cx="50842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 </a:t>
            </a:r>
            <a:r>
              <a:rPr lang="de-DE" dirty="0" smtClean="0"/>
              <a:t>    Fixierte Fußzeile </a:t>
            </a:r>
            <a:endParaRPr lang="de-DE" dirty="0"/>
          </a:p>
        </p:txBody>
      </p:sp>
      <p:sp>
        <p:nvSpPr>
          <p:cNvPr id="10" name="Pfeil nach links 9"/>
          <p:cNvSpPr/>
          <p:nvPr/>
        </p:nvSpPr>
        <p:spPr>
          <a:xfrm>
            <a:off x="3710737" y="5757389"/>
            <a:ext cx="231427" cy="288032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6608" y="711451"/>
            <a:ext cx="3346470" cy="5949280"/>
          </a:xfrm>
          <a:prstGeom prst="rect">
            <a:avLst/>
          </a:prstGeom>
        </p:spPr>
      </p:pic>
      <p:sp>
        <p:nvSpPr>
          <p:cNvPr id="13" name="Textfeld 12"/>
          <p:cNvSpPr txBox="1"/>
          <p:nvPr/>
        </p:nvSpPr>
        <p:spPr>
          <a:xfrm>
            <a:off x="3942164" y="3521428"/>
            <a:ext cx="4752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latin typeface="Times New Roman"/>
                <a:cs typeface="Times New Roman"/>
              </a:rPr>
              <a:t>     → weitere Information bei Klick auf „</a:t>
            </a:r>
            <a:r>
              <a:rPr lang="de-DE" u="sng" dirty="0" smtClean="0">
                <a:latin typeface="Times New Roman"/>
                <a:cs typeface="Times New Roman"/>
              </a:rPr>
              <a:t>mehr“ </a:t>
            </a:r>
            <a:endParaRPr lang="de-DE" dirty="0"/>
          </a:p>
        </p:txBody>
      </p:sp>
      <p:cxnSp>
        <p:nvCxnSpPr>
          <p:cNvPr id="15" name="Gerade Verbindung mit Pfeil 14"/>
          <p:cNvCxnSpPr/>
          <p:nvPr/>
        </p:nvCxnSpPr>
        <p:spPr>
          <a:xfrm flipH="1">
            <a:off x="2195736" y="3706093"/>
            <a:ext cx="1612478" cy="15495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rade Verbindung mit Pfeil 17"/>
          <p:cNvCxnSpPr/>
          <p:nvPr/>
        </p:nvCxnSpPr>
        <p:spPr>
          <a:xfrm flipH="1" flipV="1">
            <a:off x="982861" y="3086927"/>
            <a:ext cx="2836614" cy="65713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Gerade Verbindung mit Pfeil 19"/>
          <p:cNvCxnSpPr>
            <a:stCxn id="3" idx="3"/>
          </p:cNvCxnSpPr>
          <p:nvPr/>
        </p:nvCxnSpPr>
        <p:spPr>
          <a:xfrm flipH="1">
            <a:off x="1907704" y="3706094"/>
            <a:ext cx="1784797" cy="58700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rade Verbindung mit Pfeil 21"/>
          <p:cNvCxnSpPr>
            <a:stCxn id="3" idx="3"/>
          </p:cNvCxnSpPr>
          <p:nvPr/>
        </p:nvCxnSpPr>
        <p:spPr>
          <a:xfrm flipH="1">
            <a:off x="2389907" y="3706094"/>
            <a:ext cx="1302594" cy="94209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118832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 animBg="1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003" y="589677"/>
            <a:ext cx="3169901" cy="5635379"/>
          </a:xfrm>
          <a:prstGeom prst="rect">
            <a:avLst/>
          </a:prstGeom>
        </p:spPr>
      </p:pic>
      <p:sp>
        <p:nvSpPr>
          <p:cNvPr id="3" name="Pfeil nach links 2"/>
          <p:cNvSpPr/>
          <p:nvPr/>
        </p:nvSpPr>
        <p:spPr>
          <a:xfrm>
            <a:off x="1115616" y="2564904"/>
            <a:ext cx="743129" cy="360040"/>
          </a:xfrm>
          <a:prstGeom prst="lef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Textfeld 3"/>
          <p:cNvSpPr txBox="1"/>
          <p:nvPr/>
        </p:nvSpPr>
        <p:spPr>
          <a:xfrm>
            <a:off x="1251810" y="2606424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 smtClean="0">
                <a:solidFill>
                  <a:srgbClr val="FF0000"/>
                </a:solidFill>
              </a:rPr>
              <a:t>Klick</a:t>
            </a:r>
            <a:endParaRPr lang="de-DE" sz="1200" b="1" dirty="0">
              <a:solidFill>
                <a:srgbClr val="FF0000"/>
              </a:solidFill>
            </a:endParaRP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4586" y="589678"/>
            <a:ext cx="3188679" cy="5668762"/>
          </a:xfrm>
          <a:prstGeom prst="rect">
            <a:avLst/>
          </a:prstGeom>
        </p:spPr>
      </p:pic>
      <p:sp>
        <p:nvSpPr>
          <p:cNvPr id="6" name="Pfeil nach rechts 5"/>
          <p:cNvSpPr/>
          <p:nvPr/>
        </p:nvSpPr>
        <p:spPr>
          <a:xfrm>
            <a:off x="3923928" y="3212976"/>
            <a:ext cx="504056" cy="230713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8363" y="569309"/>
            <a:ext cx="3169901" cy="5635379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3188" y="569309"/>
            <a:ext cx="3192752" cy="5676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15624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4.07407E-6 L -0.25712 0.00093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865" y="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/>
      <p:bldP spid="4" grpId="1"/>
      <p:bldP spid="6" grpId="0" animBg="1"/>
      <p:bldP spid="6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936382"/>
            <a:ext cx="3189045" cy="5501847"/>
          </a:xfrm>
          <a:prstGeom prst="rect">
            <a:avLst/>
          </a:prstGeom>
        </p:spPr>
      </p:pic>
      <p:pic>
        <p:nvPicPr>
          <p:cNvPr id="2" name="Grafi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59" y="908688"/>
            <a:ext cx="3368973" cy="5557237"/>
          </a:xfrm>
          <a:prstGeom prst="rect">
            <a:avLst/>
          </a:prstGeom>
          <a:ln>
            <a:noFill/>
          </a:ln>
        </p:spPr>
      </p:pic>
      <p:sp>
        <p:nvSpPr>
          <p:cNvPr id="3" name="Textfeld 2"/>
          <p:cNvSpPr txBox="1"/>
          <p:nvPr/>
        </p:nvSpPr>
        <p:spPr>
          <a:xfrm>
            <a:off x="755576" y="188640"/>
            <a:ext cx="83884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smtClean="0"/>
              <a:t>Menu:</a:t>
            </a:r>
            <a:endParaRPr lang="de-DE" sz="2800" b="1" dirty="0"/>
          </a:p>
        </p:txBody>
      </p:sp>
      <p:sp>
        <p:nvSpPr>
          <p:cNvPr id="4" name="Pfeil nach links 3"/>
          <p:cNvSpPr/>
          <p:nvPr/>
        </p:nvSpPr>
        <p:spPr>
          <a:xfrm>
            <a:off x="1360122" y="1412776"/>
            <a:ext cx="288032" cy="360040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Ellipse 4"/>
          <p:cNvSpPr/>
          <p:nvPr/>
        </p:nvSpPr>
        <p:spPr>
          <a:xfrm>
            <a:off x="755575" y="1340768"/>
            <a:ext cx="473643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Ellipse 9"/>
          <p:cNvSpPr/>
          <p:nvPr/>
        </p:nvSpPr>
        <p:spPr>
          <a:xfrm>
            <a:off x="4427984" y="1412776"/>
            <a:ext cx="360040" cy="360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8397" y="939500"/>
            <a:ext cx="3385160" cy="5498729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8495" y="916335"/>
            <a:ext cx="3368973" cy="5622687"/>
          </a:xfrm>
          <a:prstGeom prst="rect">
            <a:avLst/>
          </a:prstGeom>
        </p:spPr>
      </p:pic>
      <p:pic>
        <p:nvPicPr>
          <p:cNvPr id="16" name="Grafik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56" y="936382"/>
            <a:ext cx="3368973" cy="5569561"/>
          </a:xfrm>
          <a:prstGeom prst="rect">
            <a:avLst/>
          </a:prstGeom>
        </p:spPr>
      </p:pic>
      <p:pic>
        <p:nvPicPr>
          <p:cNvPr id="17" name="Grafik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56" y="961135"/>
            <a:ext cx="3423666" cy="5672421"/>
          </a:xfrm>
          <a:prstGeom prst="rect">
            <a:avLst/>
          </a:prstGeom>
        </p:spPr>
      </p:pic>
      <p:sp>
        <p:nvSpPr>
          <p:cNvPr id="18" name="Ellipse 17"/>
          <p:cNvSpPr/>
          <p:nvPr/>
        </p:nvSpPr>
        <p:spPr>
          <a:xfrm>
            <a:off x="4458397" y="1412776"/>
            <a:ext cx="329627" cy="360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2712115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0" grpId="0" animBg="1"/>
      <p:bldP spid="10" grpId="1" animBg="1"/>
      <p:bldP spid="18" grpId="0" animBg="1"/>
      <p:bldP spid="18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651" y="332656"/>
            <a:ext cx="3440981" cy="6117300"/>
          </a:xfrm>
          <a:prstGeom prst="rect">
            <a:avLst/>
          </a:prstGeom>
        </p:spPr>
      </p:pic>
      <p:sp>
        <p:nvSpPr>
          <p:cNvPr id="3" name="Ellipse 2"/>
          <p:cNvSpPr/>
          <p:nvPr/>
        </p:nvSpPr>
        <p:spPr>
          <a:xfrm>
            <a:off x="732527" y="3207424"/>
            <a:ext cx="1224136" cy="360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Pfeil nach links 3"/>
          <p:cNvSpPr/>
          <p:nvPr/>
        </p:nvSpPr>
        <p:spPr>
          <a:xfrm>
            <a:off x="1956663" y="3194577"/>
            <a:ext cx="743129" cy="360040"/>
          </a:xfrm>
          <a:prstGeom prst="lef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extfeld 4"/>
          <p:cNvSpPr txBox="1"/>
          <p:nvPr/>
        </p:nvSpPr>
        <p:spPr>
          <a:xfrm>
            <a:off x="2093385" y="3236097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 smtClean="0">
                <a:solidFill>
                  <a:srgbClr val="FF0000"/>
                </a:solidFill>
              </a:rPr>
              <a:t>Klick</a:t>
            </a:r>
            <a:endParaRPr lang="de-DE" sz="1200" b="1" dirty="0">
              <a:solidFill>
                <a:srgbClr val="FF0000"/>
              </a:solidFill>
            </a:endParaRPr>
          </a:p>
        </p:txBody>
      </p:sp>
      <p:cxnSp>
        <p:nvCxnSpPr>
          <p:cNvPr id="9" name="Gerade Verbindung mit Pfeil 8"/>
          <p:cNvCxnSpPr/>
          <p:nvPr/>
        </p:nvCxnSpPr>
        <p:spPr>
          <a:xfrm>
            <a:off x="4211960" y="3207424"/>
            <a:ext cx="432048" cy="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Grafik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328794"/>
            <a:ext cx="3440981" cy="6117300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5249" y="338671"/>
            <a:ext cx="3534192" cy="6113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549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44444E-6 L -0.24323 -0.00486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170" y="-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5" grpId="0"/>
      <p:bldP spid="5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539552" y="224534"/>
            <a:ext cx="7992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 smtClean="0"/>
              <a:t>Beispiel für Einzelprojektansicht: </a:t>
            </a:r>
            <a:r>
              <a:rPr lang="de-DE" sz="2400" b="1" dirty="0" err="1" smtClean="0"/>
              <a:t>JuraBiblio</a:t>
            </a:r>
            <a:endParaRPr lang="de-DE" sz="2400" b="1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3187" y="868715"/>
            <a:ext cx="3368973" cy="5872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34735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cutive">
  <a:themeElements>
    <a:clrScheme name="Benutzerdefiniert 4">
      <a:dk1>
        <a:srgbClr val="1F497D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0</TotalTime>
  <Words>75</Words>
  <Application>Microsoft Office PowerPoint</Application>
  <PresentationFormat>Bildschirmpräsentation (4:3)</PresentationFormat>
  <Paragraphs>34</Paragraphs>
  <Slides>10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1" baseType="lpstr">
      <vt:lpstr>Executive</vt:lpstr>
      <vt:lpstr>E-Justice  </vt:lpstr>
      <vt:lpstr>   Was war unsere Aufgabe?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E-Justice</dc:title>
  <dc:creator>Susanne</dc:creator>
  <cp:lastModifiedBy>W. Edding</cp:lastModifiedBy>
  <cp:revision>32</cp:revision>
  <dcterms:created xsi:type="dcterms:W3CDTF">2014-01-10T15:28:50Z</dcterms:created>
  <dcterms:modified xsi:type="dcterms:W3CDTF">2014-01-16T22:33:46Z</dcterms:modified>
</cp:coreProperties>
</file>