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0897-C72C-4039-B4C1-1557E540DA17}" type="datetimeFigureOut">
              <a:rPr lang="de-DE" smtClean="0"/>
              <a:t>16.01.2014</a:t>
            </a:fld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D59659-91E3-42F4-8F57-8E46FC193BF6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0897-C72C-4039-B4C1-1557E540DA17}" type="datetimeFigureOut">
              <a:rPr lang="de-DE" smtClean="0"/>
              <a:t>16.01.2014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9659-91E3-42F4-8F57-8E46FC193BF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0897-C72C-4039-B4C1-1557E540DA17}" type="datetimeFigureOut">
              <a:rPr lang="de-DE" smtClean="0"/>
              <a:t>16.01.2014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9659-91E3-42F4-8F57-8E46FC193BF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0897-C72C-4039-B4C1-1557E540DA17}" type="datetimeFigureOut">
              <a:rPr lang="de-DE" smtClean="0"/>
              <a:t>16.01.2014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9659-91E3-42F4-8F57-8E46FC193BF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0897-C72C-4039-B4C1-1557E540DA17}" type="datetimeFigureOut">
              <a:rPr lang="de-DE" smtClean="0"/>
              <a:t>16.01.2014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9659-91E3-42F4-8F57-8E46FC193BF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0897-C72C-4039-B4C1-1557E540DA17}" type="datetimeFigureOut">
              <a:rPr lang="de-DE" smtClean="0"/>
              <a:t>16.01.2014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9659-91E3-42F4-8F57-8E46FC193BF6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0897-C72C-4039-B4C1-1557E540DA17}" type="datetimeFigureOut">
              <a:rPr lang="de-DE" smtClean="0"/>
              <a:t>16.01.2014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9659-91E3-42F4-8F57-8E46FC193BF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0897-C72C-4039-B4C1-1557E540DA17}" type="datetimeFigureOut">
              <a:rPr lang="de-DE" smtClean="0"/>
              <a:t>16.01.2014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9659-91E3-42F4-8F57-8E46FC193BF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0897-C72C-4039-B4C1-1557E540DA17}" type="datetimeFigureOut">
              <a:rPr lang="de-DE" smtClean="0"/>
              <a:t>16.01.2014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9659-91E3-42F4-8F57-8E46FC193BF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0897-C72C-4039-B4C1-1557E540DA17}" type="datetimeFigureOut">
              <a:rPr lang="de-DE" smtClean="0"/>
              <a:t>16.01.2014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9659-91E3-42F4-8F57-8E46FC193BF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0897-C72C-4039-B4C1-1557E540DA17}" type="datetimeFigureOut">
              <a:rPr lang="de-DE" smtClean="0"/>
              <a:t>16.01.2014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9659-91E3-42F4-8F57-8E46FC193BF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6810897-C72C-4039-B4C1-1557E540DA17}" type="datetimeFigureOut">
              <a:rPr lang="de-DE" smtClean="0"/>
              <a:t>16.01.2014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8D59659-91E3-42F4-8F57-8E46FC193BF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E-</a:t>
            </a:r>
            <a:r>
              <a:rPr lang="de-DE" dirty="0"/>
              <a:t>J</a:t>
            </a:r>
            <a:r>
              <a:rPr lang="de-DE" dirty="0" smtClean="0"/>
              <a:t>ustice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75656" y="3068960"/>
            <a:ext cx="6400800" cy="1219200"/>
          </a:xfrm>
        </p:spPr>
        <p:txBody>
          <a:bodyPr/>
          <a:lstStyle/>
          <a:p>
            <a:r>
              <a:rPr lang="de-DE" b="1" dirty="0" smtClean="0">
                <a:solidFill>
                  <a:schemeClr val="tx1"/>
                </a:solidFill>
              </a:rPr>
              <a:t>Projektgruppe C – Mobile Ansicht</a:t>
            </a:r>
            <a:endParaRPr lang="de-D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85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476672"/>
            <a:ext cx="77768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 smtClean="0"/>
              <a:t>Vielen Dank für Eure Aufmerksamkeit !!!</a:t>
            </a:r>
          </a:p>
          <a:p>
            <a:pPr algn="ctr"/>
            <a:endParaRPr lang="de-DE" sz="4800" b="1" dirty="0"/>
          </a:p>
          <a:p>
            <a:pPr algn="ctr"/>
            <a:endParaRPr lang="de-DE" sz="4800" b="1" dirty="0" smtClean="0"/>
          </a:p>
          <a:p>
            <a:pPr algn="ctr"/>
            <a:r>
              <a:rPr lang="de-DE" sz="4800" b="1" dirty="0" smtClean="0"/>
              <a:t>Anne-Katrin Schmidt</a:t>
            </a:r>
          </a:p>
          <a:p>
            <a:pPr algn="ctr"/>
            <a:r>
              <a:rPr lang="de-DE" sz="4800" b="1" dirty="0" smtClean="0"/>
              <a:t>Susanne Nickels</a:t>
            </a:r>
          </a:p>
          <a:p>
            <a:pPr algn="ctr"/>
            <a:r>
              <a:rPr lang="de-DE" sz="4800" b="1" dirty="0"/>
              <a:t>Svenja Altmeyer</a:t>
            </a:r>
          </a:p>
          <a:p>
            <a:pPr algn="ctr"/>
            <a:endParaRPr lang="de-DE" sz="4800" b="1" dirty="0"/>
          </a:p>
        </p:txBody>
      </p:sp>
    </p:spTree>
    <p:extLst>
      <p:ext uri="{BB962C8B-B14F-4D97-AF65-F5344CB8AC3E}">
        <p14:creationId xmlns:p14="http://schemas.microsoft.com/office/powerpoint/2010/main" val="2438548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79512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Was war unsere Aufgabe?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2545854" cy="4525963"/>
          </a:xfrm>
        </p:spPr>
      </p:pic>
      <p:sp>
        <p:nvSpPr>
          <p:cNvPr id="5" name="Textfeld 4"/>
          <p:cNvSpPr txBox="1"/>
          <p:nvPr/>
        </p:nvSpPr>
        <p:spPr>
          <a:xfrm>
            <a:off x="3779912" y="1628800"/>
            <a:ext cx="511256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b="1" dirty="0" smtClean="0"/>
          </a:p>
          <a:p>
            <a:endParaRPr lang="de-DE" sz="2000" b="1" dirty="0"/>
          </a:p>
          <a:p>
            <a:r>
              <a:rPr lang="de-DE" sz="2000" b="1" dirty="0" smtClean="0"/>
              <a:t>Entwurf einer mobilen Ansicht dieses Internetauftritts, die</a:t>
            </a:r>
          </a:p>
          <a:p>
            <a:endParaRPr lang="de-DE" sz="2000" b="1" dirty="0" smtClean="0"/>
          </a:p>
          <a:p>
            <a:r>
              <a:rPr lang="de-DE" sz="2000" b="1" dirty="0" smtClean="0">
                <a:latin typeface="Times New Roman"/>
                <a:cs typeface="Times New Roman"/>
              </a:rPr>
              <a:t>•  übersichtlicher</a:t>
            </a:r>
          </a:p>
          <a:p>
            <a:endParaRPr lang="de-DE" sz="2000" b="1" dirty="0">
              <a:latin typeface="Times New Roman"/>
              <a:cs typeface="Times New Roman"/>
            </a:endParaRPr>
          </a:p>
          <a:p>
            <a:r>
              <a:rPr lang="de-DE" sz="2000" b="1" dirty="0" smtClean="0">
                <a:latin typeface="Times New Roman"/>
                <a:cs typeface="Times New Roman"/>
              </a:rPr>
              <a:t>•  attraktiver und</a:t>
            </a:r>
          </a:p>
          <a:p>
            <a:endParaRPr lang="de-DE" sz="2000" b="1" dirty="0">
              <a:latin typeface="Times New Roman"/>
              <a:cs typeface="Times New Roman"/>
            </a:endParaRPr>
          </a:p>
          <a:p>
            <a:r>
              <a:rPr lang="de-DE" sz="2000" b="1" dirty="0" smtClean="0">
                <a:latin typeface="Times New Roman"/>
                <a:cs typeface="Times New Roman"/>
              </a:rPr>
              <a:t>•  kompakter</a:t>
            </a:r>
          </a:p>
          <a:p>
            <a:endParaRPr lang="de-DE" sz="2000" b="1" dirty="0">
              <a:latin typeface="Times New Roman"/>
              <a:cs typeface="Times New Roman"/>
            </a:endParaRPr>
          </a:p>
          <a:p>
            <a:r>
              <a:rPr lang="de-DE" sz="2000" b="1" dirty="0">
                <a:latin typeface="Times New Roman"/>
                <a:cs typeface="Times New Roman"/>
              </a:rPr>
              <a:t>i</a:t>
            </a:r>
            <a:r>
              <a:rPr lang="de-DE" sz="2000" b="1" dirty="0" smtClean="0">
                <a:latin typeface="Times New Roman"/>
                <a:cs typeface="Times New Roman"/>
              </a:rPr>
              <a:t>st.</a:t>
            </a:r>
          </a:p>
          <a:p>
            <a:endParaRPr lang="de-DE" sz="2000" b="1" dirty="0" smtClean="0">
              <a:latin typeface="Times New Roman"/>
              <a:cs typeface="Times New Roman"/>
            </a:endParaRPr>
          </a:p>
          <a:p>
            <a:endParaRPr lang="de-DE" sz="2000" b="1" dirty="0" smtClean="0">
              <a:latin typeface="Times New Roman"/>
              <a:cs typeface="Times New Roman"/>
            </a:endParaRPr>
          </a:p>
          <a:p>
            <a:endParaRPr lang="de-DE" sz="2000" b="1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0265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23528" y="33265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Frage nach Mobiler Ansicht :</a:t>
            </a:r>
            <a:endParaRPr lang="de-DE" sz="24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1196752"/>
            <a:ext cx="3224957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461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26064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Mobile Ansicht im Vergleich </a:t>
            </a:r>
            <a:r>
              <a:rPr lang="de-DE" sz="2400" b="1" dirty="0" smtClean="0"/>
              <a:t>:</a:t>
            </a:r>
            <a:endParaRPr lang="de-DE" sz="24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18128"/>
            <a:ext cx="3293046" cy="585430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83780"/>
            <a:ext cx="3312367" cy="588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60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26064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Mobile Startseite im Detail: </a:t>
            </a:r>
            <a:endParaRPr lang="de-DE" sz="24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11451"/>
            <a:ext cx="3368973" cy="598928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23928" y="118746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  Fixierte Kopfzeile</a:t>
            </a:r>
            <a:endParaRPr lang="de-DE" dirty="0"/>
          </a:p>
        </p:txBody>
      </p:sp>
      <p:sp>
        <p:nvSpPr>
          <p:cNvPr id="8" name="Pfeil nach links 7"/>
          <p:cNvSpPr/>
          <p:nvPr/>
        </p:nvSpPr>
        <p:spPr>
          <a:xfrm>
            <a:off x="3692501" y="1268760"/>
            <a:ext cx="231427" cy="2880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923928" y="5708559"/>
            <a:ext cx="508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r>
              <a:rPr lang="de-DE" dirty="0" smtClean="0"/>
              <a:t>    Fixierte Fußzeile </a:t>
            </a:r>
            <a:endParaRPr lang="de-DE" dirty="0"/>
          </a:p>
        </p:txBody>
      </p:sp>
      <p:sp>
        <p:nvSpPr>
          <p:cNvPr id="10" name="Pfeil nach links 9"/>
          <p:cNvSpPr/>
          <p:nvPr/>
        </p:nvSpPr>
        <p:spPr>
          <a:xfrm>
            <a:off x="3710737" y="5757389"/>
            <a:ext cx="231427" cy="2880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08" y="711451"/>
            <a:ext cx="3346470" cy="594928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942164" y="35214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Times New Roman"/>
                <a:cs typeface="Times New Roman"/>
              </a:rPr>
              <a:t>     → weitere Information bei Klick auf „</a:t>
            </a:r>
            <a:r>
              <a:rPr lang="de-DE" u="sng" dirty="0" smtClean="0">
                <a:latin typeface="Times New Roman"/>
                <a:cs typeface="Times New Roman"/>
              </a:rPr>
              <a:t>mehr“ </a:t>
            </a:r>
            <a:endParaRPr lang="de-DE" dirty="0"/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2195736" y="3706093"/>
            <a:ext cx="1612478" cy="1549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 flipV="1">
            <a:off x="982861" y="3086927"/>
            <a:ext cx="2836614" cy="657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3" idx="3"/>
          </p:cNvCxnSpPr>
          <p:nvPr/>
        </p:nvCxnSpPr>
        <p:spPr>
          <a:xfrm flipH="1">
            <a:off x="1907704" y="3706094"/>
            <a:ext cx="1784797" cy="5870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3" idx="3"/>
          </p:cNvCxnSpPr>
          <p:nvPr/>
        </p:nvCxnSpPr>
        <p:spPr>
          <a:xfrm flipH="1">
            <a:off x="2389907" y="3706094"/>
            <a:ext cx="1302594" cy="9420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1883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3" y="589677"/>
            <a:ext cx="3169901" cy="5635379"/>
          </a:xfrm>
          <a:prstGeom prst="rect">
            <a:avLst/>
          </a:prstGeom>
        </p:spPr>
      </p:pic>
      <p:sp>
        <p:nvSpPr>
          <p:cNvPr id="3" name="Pfeil nach links 2"/>
          <p:cNvSpPr/>
          <p:nvPr/>
        </p:nvSpPr>
        <p:spPr>
          <a:xfrm>
            <a:off x="1115616" y="2564904"/>
            <a:ext cx="743129" cy="360040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251810" y="260642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</a:rPr>
              <a:t>Klick</a:t>
            </a:r>
            <a:endParaRPr lang="de-DE" sz="1200" b="1" dirty="0">
              <a:solidFill>
                <a:srgbClr val="FF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86" y="589678"/>
            <a:ext cx="3188679" cy="5668762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>
            <a:off x="3923928" y="3212976"/>
            <a:ext cx="504056" cy="2307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363" y="569309"/>
            <a:ext cx="3169901" cy="563537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569309"/>
            <a:ext cx="3192752" cy="567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562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-0.25712 0.0009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36382"/>
            <a:ext cx="3189045" cy="550184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908688"/>
            <a:ext cx="3368973" cy="5557237"/>
          </a:xfrm>
          <a:prstGeom prst="rect">
            <a:avLst/>
          </a:prstGeom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755576" y="188640"/>
            <a:ext cx="838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Menu:</a:t>
            </a:r>
            <a:endParaRPr lang="de-DE" sz="2800" b="1" dirty="0"/>
          </a:p>
        </p:txBody>
      </p:sp>
      <p:sp>
        <p:nvSpPr>
          <p:cNvPr id="4" name="Pfeil nach links 3"/>
          <p:cNvSpPr/>
          <p:nvPr/>
        </p:nvSpPr>
        <p:spPr>
          <a:xfrm>
            <a:off x="1360122" y="1412776"/>
            <a:ext cx="288032" cy="3600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755575" y="1340768"/>
            <a:ext cx="473643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427984" y="1412776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97" y="939500"/>
            <a:ext cx="3385160" cy="549872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95" y="916335"/>
            <a:ext cx="3368973" cy="562268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6" y="936382"/>
            <a:ext cx="3368973" cy="556956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6" y="961135"/>
            <a:ext cx="3423666" cy="5672421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>
            <a:off x="4458397" y="1412776"/>
            <a:ext cx="32962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121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0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51" y="332656"/>
            <a:ext cx="3440981" cy="61173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732527" y="3207424"/>
            <a:ext cx="12241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 nach links 3"/>
          <p:cNvSpPr/>
          <p:nvPr/>
        </p:nvSpPr>
        <p:spPr>
          <a:xfrm>
            <a:off x="1956663" y="3194577"/>
            <a:ext cx="743129" cy="360040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093385" y="323609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</a:rPr>
              <a:t>Klick</a:t>
            </a:r>
            <a:endParaRPr lang="de-DE" sz="1200" b="1" dirty="0">
              <a:solidFill>
                <a:srgbClr val="FF0000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4211960" y="3207424"/>
            <a:ext cx="43204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8794"/>
            <a:ext cx="3440981" cy="61173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49" y="338671"/>
            <a:ext cx="3534192" cy="611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4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24323 -0.0048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22453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Beispiel für Einzelprojektansicht: </a:t>
            </a:r>
            <a:r>
              <a:rPr lang="de-DE" sz="2400" b="1" dirty="0" err="1" smtClean="0"/>
              <a:t>JuraBiblio</a:t>
            </a:r>
            <a:endParaRPr lang="de-DE" sz="24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868715"/>
            <a:ext cx="3368973" cy="587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473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Benutzerdefiniert 4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75</Words>
  <Application>Microsoft Office PowerPoint</Application>
  <PresentationFormat>Bildschirmpräsentation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Executive</vt:lpstr>
      <vt:lpstr>E-Justice  </vt:lpstr>
      <vt:lpstr>   Was war unsere Aufgabe?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E-Justice</dc:title>
  <dc:creator>Susanne</dc:creator>
  <cp:lastModifiedBy>W. Edding</cp:lastModifiedBy>
  <cp:revision>32</cp:revision>
  <dcterms:created xsi:type="dcterms:W3CDTF">2014-01-10T15:28:50Z</dcterms:created>
  <dcterms:modified xsi:type="dcterms:W3CDTF">2014-01-16T22:33:46Z</dcterms:modified>
</cp:coreProperties>
</file>